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vHX9Tp74FcIxdvH6kApAmZsPu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5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5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4"/>
          <p:cNvSpPr txBox="1"/>
          <p:nvPr>
            <p:ph idx="1" type="body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/>
          <p:nvPr>
            <p:ph type="title"/>
          </p:nvPr>
        </p:nvSpPr>
        <p:spPr>
          <a:xfrm rot="5400000">
            <a:off x="7285037" y="1828808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5"/>
          <p:cNvSpPr txBox="1"/>
          <p:nvPr>
            <p:ph idx="1" type="body"/>
          </p:nvPr>
        </p:nvSpPr>
        <p:spPr>
          <a:xfrm rot="5400000">
            <a:off x="1697037" y="-812793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5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5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5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/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6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/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7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" type="body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6" name="Google Shape;36;p48"/>
          <p:cNvSpPr txBox="1"/>
          <p:nvPr>
            <p:ph idx="2" type="body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7" name="Google Shape;37;p48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4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4" name="Google Shape;44;p49"/>
          <p:cNvSpPr txBox="1"/>
          <p:nvPr>
            <p:ph idx="3" type="body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49"/>
          <p:cNvSpPr txBox="1"/>
          <p:nvPr>
            <p:ph idx="4" type="body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6" name="Google Shape;46;p49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2"/>
          <p:cNvSpPr txBox="1"/>
          <p:nvPr>
            <p:ph idx="1" type="body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52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2" name="Google Shape;62;p52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2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9" name="Google Shape;69;p53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3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0" type="dt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1" type="ftr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12" type="sldNum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</a:pPr>
            <a:r>
              <a:t/>
            </a:r>
            <a:endParaRPr sz="1125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6"/>
          <p:cNvSpPr txBox="1"/>
          <p:nvPr/>
        </p:nvSpPr>
        <p:spPr>
          <a:xfrm>
            <a:off x="0" y="2425281"/>
            <a:ext cx="12192000" cy="13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HUẤN TRIỂN KHAI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CÔNG CỤ BÁO CÁO SỰ CỐ Y KHOA</a:t>
            </a:r>
            <a:endParaRPr b="1" i="0" sz="3600" u="none" cap="none" strike="noStrike">
              <a:solidFill>
                <a:srgbClr val="2F30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56"/>
          <p:cNvSpPr txBox="1"/>
          <p:nvPr/>
        </p:nvSpPr>
        <p:spPr>
          <a:xfrm>
            <a:off x="2661805" y="5014596"/>
            <a:ext cx="68580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2F30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 Nội, ngày 11-14/03/2025</a:t>
            </a:r>
            <a:endParaRPr b="1" i="1" sz="2000" u="none" cap="none" strike="noStrike">
              <a:solidFill>
                <a:srgbClr val="2F30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56"/>
          <p:cNvSpPr txBox="1"/>
          <p:nvPr/>
        </p:nvSpPr>
        <p:spPr>
          <a:xfrm>
            <a:off x="2661805" y="1443335"/>
            <a:ext cx="6858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D3091"/>
                </a:solidFill>
                <a:latin typeface="Arial"/>
                <a:ea typeface="Arial"/>
                <a:cs typeface="Arial"/>
                <a:sym typeface="Arial"/>
              </a:rPr>
              <a:t>CỤC QUẢN LÝ KHÁM, CHỮA BỆNH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admin1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2024-09-23T02:38:14Z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3e2e4044-014b-424d-99c9-760ed29dfae7</vt:lpwstr>
  </property>
  <property fmtid="{D5CDD505-2E9C-101B-9397-08002B2CF9AE}" pid="8" name="MSIP_Label_7b94a7b8-f06c-4dfe-bdcc-9b548fd58c31_ContentBits">
    <vt:lpwstr>0</vt:lpwstr>
  </property>
</Properties>
</file>